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8" r:id="rId5"/>
    <p:sldId id="263" r:id="rId6"/>
    <p:sldId id="262" r:id="rId7"/>
    <p:sldId id="261" r:id="rId8"/>
    <p:sldId id="265" r:id="rId9"/>
    <p:sldId id="268" r:id="rId10"/>
    <p:sldId id="269" r:id="rId11"/>
    <p:sldId id="266" r:id="rId12"/>
    <p:sldId id="267" r:id="rId13"/>
    <p:sldId id="259" r:id="rId14"/>
    <p:sldId id="260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67541C-2668-4B04-B58E-BA525B5E94F8}" v="18" dt="2023-12-04T08:23:08.3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any Fernandes" userId="bdddcc6ceffd79df" providerId="LiveId" clId="{7A67541C-2668-4B04-B58E-BA525B5E94F8}"/>
    <pc:docChg chg="custSel addSld modSld">
      <pc:chgData name="Melany Fernandes" userId="bdddcc6ceffd79df" providerId="LiveId" clId="{7A67541C-2668-4B04-B58E-BA525B5E94F8}" dt="2023-12-04T13:06:53.118" v="5036" actId="1076"/>
      <pc:docMkLst>
        <pc:docMk/>
      </pc:docMkLst>
      <pc:sldChg chg="modSp mod">
        <pc:chgData name="Melany Fernandes" userId="bdddcc6ceffd79df" providerId="LiveId" clId="{7A67541C-2668-4B04-B58E-BA525B5E94F8}" dt="2023-12-03T22:36:01.503" v="4658" actId="113"/>
        <pc:sldMkLst>
          <pc:docMk/>
          <pc:sldMk cId="2755309801" sldId="256"/>
        </pc:sldMkLst>
        <pc:spChg chg="mod">
          <ac:chgData name="Melany Fernandes" userId="bdddcc6ceffd79df" providerId="LiveId" clId="{7A67541C-2668-4B04-B58E-BA525B5E94F8}" dt="2023-12-03T22:36:01.503" v="4658" actId="113"/>
          <ac:spMkLst>
            <pc:docMk/>
            <pc:sldMk cId="2755309801" sldId="256"/>
            <ac:spMk id="2" creationId="{77DBC9F0-1F96-74E1-5977-E34E328F7F7E}"/>
          </ac:spMkLst>
        </pc:spChg>
      </pc:sldChg>
      <pc:sldChg chg="modSp mod">
        <pc:chgData name="Melany Fernandes" userId="bdddcc6ceffd79df" providerId="LiveId" clId="{7A67541C-2668-4B04-B58E-BA525B5E94F8}" dt="2023-12-03T22:35:56.469" v="4657" actId="113"/>
        <pc:sldMkLst>
          <pc:docMk/>
          <pc:sldMk cId="4224922949" sldId="257"/>
        </pc:sldMkLst>
        <pc:spChg chg="mod">
          <ac:chgData name="Melany Fernandes" userId="bdddcc6ceffd79df" providerId="LiveId" clId="{7A67541C-2668-4B04-B58E-BA525B5E94F8}" dt="2023-12-03T22:35:56.469" v="4657" actId="113"/>
          <ac:spMkLst>
            <pc:docMk/>
            <pc:sldMk cId="4224922949" sldId="257"/>
            <ac:spMk id="2" creationId="{8688F680-435C-CCE8-C11A-E021DC8C10A9}"/>
          </ac:spMkLst>
        </pc:spChg>
        <pc:spChg chg="mod">
          <ac:chgData name="Melany Fernandes" userId="bdddcc6ceffd79df" providerId="LiveId" clId="{7A67541C-2668-4B04-B58E-BA525B5E94F8}" dt="2023-12-03T19:28:47.500" v="692" actId="20577"/>
          <ac:spMkLst>
            <pc:docMk/>
            <pc:sldMk cId="4224922949" sldId="257"/>
            <ac:spMk id="3" creationId="{57177983-00C3-776D-AEDC-8493D7CCCADE}"/>
          </ac:spMkLst>
        </pc:spChg>
        <pc:picChg chg="mod">
          <ac:chgData name="Melany Fernandes" userId="bdddcc6ceffd79df" providerId="LiveId" clId="{7A67541C-2668-4B04-B58E-BA525B5E94F8}" dt="2023-12-03T19:29:02.339" v="693" actId="1076"/>
          <ac:picMkLst>
            <pc:docMk/>
            <pc:sldMk cId="4224922949" sldId="257"/>
            <ac:picMk id="7" creationId="{A619DB85-7DAC-E9BA-981F-B39E0C0A4580}"/>
          </ac:picMkLst>
        </pc:picChg>
        <pc:picChg chg="mod">
          <ac:chgData name="Melany Fernandes" userId="bdddcc6ceffd79df" providerId="LiveId" clId="{7A67541C-2668-4B04-B58E-BA525B5E94F8}" dt="2023-12-03T19:29:08.330" v="694" actId="1076"/>
          <ac:picMkLst>
            <pc:docMk/>
            <pc:sldMk cId="4224922949" sldId="257"/>
            <ac:picMk id="11" creationId="{087ABFC5-8CC5-1B73-3F97-97E5FAD162F9}"/>
          </ac:picMkLst>
        </pc:picChg>
      </pc:sldChg>
      <pc:sldChg chg="addSp delSp modSp mod">
        <pc:chgData name="Melany Fernandes" userId="bdddcc6ceffd79df" providerId="LiveId" clId="{7A67541C-2668-4B04-B58E-BA525B5E94F8}" dt="2023-12-03T22:38:44.274" v="4660" actId="113"/>
        <pc:sldMkLst>
          <pc:docMk/>
          <pc:sldMk cId="621163898" sldId="258"/>
        </pc:sldMkLst>
        <pc:spChg chg="mod">
          <ac:chgData name="Melany Fernandes" userId="bdddcc6ceffd79df" providerId="LiveId" clId="{7A67541C-2668-4B04-B58E-BA525B5E94F8}" dt="2023-12-03T22:38:44.274" v="4660" actId="113"/>
          <ac:spMkLst>
            <pc:docMk/>
            <pc:sldMk cId="621163898" sldId="258"/>
            <ac:spMk id="2" creationId="{95B061EE-33C8-6E63-76F5-ACD932D3AF32}"/>
          </ac:spMkLst>
        </pc:spChg>
        <pc:spChg chg="mod">
          <ac:chgData name="Melany Fernandes" userId="bdddcc6ceffd79df" providerId="LiveId" clId="{7A67541C-2668-4B04-B58E-BA525B5E94F8}" dt="2023-12-03T22:38:21.986" v="4659" actId="20577"/>
          <ac:spMkLst>
            <pc:docMk/>
            <pc:sldMk cId="621163898" sldId="258"/>
            <ac:spMk id="3" creationId="{C8078AF5-3CFE-B498-D299-DBB156EA3189}"/>
          </ac:spMkLst>
        </pc:spChg>
        <pc:spChg chg="add del">
          <ac:chgData name="Melany Fernandes" userId="bdddcc6ceffd79df" providerId="LiveId" clId="{7A67541C-2668-4B04-B58E-BA525B5E94F8}" dt="2023-12-03T18:34:18.927" v="97"/>
          <ac:spMkLst>
            <pc:docMk/>
            <pc:sldMk cId="621163898" sldId="258"/>
            <ac:spMk id="11" creationId="{2DD10A73-37F5-FD31-FC2D-279FFDC829D1}"/>
          </ac:spMkLst>
        </pc:spChg>
        <pc:spChg chg="add del">
          <ac:chgData name="Melany Fernandes" userId="bdddcc6ceffd79df" providerId="LiveId" clId="{7A67541C-2668-4B04-B58E-BA525B5E94F8}" dt="2023-12-03T18:34:18.927" v="97"/>
          <ac:spMkLst>
            <pc:docMk/>
            <pc:sldMk cId="621163898" sldId="258"/>
            <ac:spMk id="12" creationId="{8E12EFB3-F1C6-62E6-DAD1-A81BEDB884EC}"/>
          </ac:spMkLst>
        </pc:spChg>
        <pc:spChg chg="add del">
          <ac:chgData name="Melany Fernandes" userId="bdddcc6ceffd79df" providerId="LiveId" clId="{7A67541C-2668-4B04-B58E-BA525B5E94F8}" dt="2023-12-03T18:34:18.927" v="97"/>
          <ac:spMkLst>
            <pc:docMk/>
            <pc:sldMk cId="621163898" sldId="258"/>
            <ac:spMk id="13" creationId="{F29A689C-3E87-5799-DBB0-1C50FC01DDE1}"/>
          </ac:spMkLst>
        </pc:spChg>
        <pc:spChg chg="add del">
          <ac:chgData name="Melany Fernandes" userId="bdddcc6ceffd79df" providerId="LiveId" clId="{7A67541C-2668-4B04-B58E-BA525B5E94F8}" dt="2023-12-03T18:34:18.927" v="97"/>
          <ac:spMkLst>
            <pc:docMk/>
            <pc:sldMk cId="621163898" sldId="258"/>
            <ac:spMk id="14" creationId="{94471CBE-8472-78A6-0BC4-12C6F02C528F}"/>
          </ac:spMkLst>
        </pc:spChg>
        <pc:spChg chg="add del">
          <ac:chgData name="Melany Fernandes" userId="bdddcc6ceffd79df" providerId="LiveId" clId="{7A67541C-2668-4B04-B58E-BA525B5E94F8}" dt="2023-12-03T18:34:18.927" v="97"/>
          <ac:spMkLst>
            <pc:docMk/>
            <pc:sldMk cId="621163898" sldId="258"/>
            <ac:spMk id="15" creationId="{2A590C34-8670-0365-CA60-524E809597E3}"/>
          </ac:spMkLst>
        </pc:spChg>
        <pc:spChg chg="add del">
          <ac:chgData name="Melany Fernandes" userId="bdddcc6ceffd79df" providerId="LiveId" clId="{7A67541C-2668-4B04-B58E-BA525B5E94F8}" dt="2023-12-03T18:34:18.927" v="97"/>
          <ac:spMkLst>
            <pc:docMk/>
            <pc:sldMk cId="621163898" sldId="258"/>
            <ac:spMk id="16" creationId="{B9E31084-B3BA-75EC-5EFD-0222B08F415C}"/>
          </ac:spMkLst>
        </pc:spChg>
        <pc:spChg chg="add del">
          <ac:chgData name="Melany Fernandes" userId="bdddcc6ceffd79df" providerId="LiveId" clId="{7A67541C-2668-4B04-B58E-BA525B5E94F8}" dt="2023-12-03T18:34:18.927" v="97"/>
          <ac:spMkLst>
            <pc:docMk/>
            <pc:sldMk cId="621163898" sldId="258"/>
            <ac:spMk id="17" creationId="{252FF252-8119-AC1D-5FBE-4088A0DE5A69}"/>
          </ac:spMkLst>
        </pc:spChg>
        <pc:spChg chg="add del">
          <ac:chgData name="Melany Fernandes" userId="bdddcc6ceffd79df" providerId="LiveId" clId="{7A67541C-2668-4B04-B58E-BA525B5E94F8}" dt="2023-12-03T18:34:18.927" v="97"/>
          <ac:spMkLst>
            <pc:docMk/>
            <pc:sldMk cId="621163898" sldId="258"/>
            <ac:spMk id="18" creationId="{EDDF624D-4D85-70DE-DDF3-0F5DCDCB8A29}"/>
          </ac:spMkLst>
        </pc:spChg>
        <pc:spChg chg="add del">
          <ac:chgData name="Melany Fernandes" userId="bdddcc6ceffd79df" providerId="LiveId" clId="{7A67541C-2668-4B04-B58E-BA525B5E94F8}" dt="2023-12-03T18:34:18.927" v="97"/>
          <ac:spMkLst>
            <pc:docMk/>
            <pc:sldMk cId="621163898" sldId="258"/>
            <ac:spMk id="19" creationId="{EBBA1473-E76E-FE35-60B6-14966A850801}"/>
          </ac:spMkLst>
        </pc:spChg>
        <pc:picChg chg="mod">
          <ac:chgData name="Melany Fernandes" userId="bdddcc6ceffd79df" providerId="LiveId" clId="{7A67541C-2668-4B04-B58E-BA525B5E94F8}" dt="2023-12-03T18:38:39.944" v="164" actId="1076"/>
          <ac:picMkLst>
            <pc:docMk/>
            <pc:sldMk cId="621163898" sldId="258"/>
            <ac:picMk id="6" creationId="{CEE4D909-3F7F-FEB4-61D9-2C70AA6CF92F}"/>
          </ac:picMkLst>
        </pc:picChg>
        <pc:picChg chg="add mod">
          <ac:chgData name="Melany Fernandes" userId="bdddcc6ceffd79df" providerId="LiveId" clId="{7A67541C-2668-4B04-B58E-BA525B5E94F8}" dt="2023-12-03T19:47:19.007" v="1355" actId="1076"/>
          <ac:picMkLst>
            <pc:docMk/>
            <pc:sldMk cId="621163898" sldId="258"/>
            <ac:picMk id="10" creationId="{8C9A57E7-6186-4898-6140-83C180F0EA8D}"/>
          </ac:picMkLst>
        </pc:picChg>
        <pc:picChg chg="add del">
          <ac:chgData name="Melany Fernandes" userId="bdddcc6ceffd79df" providerId="LiveId" clId="{7A67541C-2668-4B04-B58E-BA525B5E94F8}" dt="2023-12-03T18:34:18.927" v="97"/>
          <ac:picMkLst>
            <pc:docMk/>
            <pc:sldMk cId="621163898" sldId="258"/>
            <ac:picMk id="1026" creationId="{AB0CD458-F409-6818-E482-D6EEF18965CF}"/>
          </ac:picMkLst>
        </pc:picChg>
      </pc:sldChg>
      <pc:sldChg chg="modSp mod">
        <pc:chgData name="Melany Fernandes" userId="bdddcc6ceffd79df" providerId="LiveId" clId="{7A67541C-2668-4B04-B58E-BA525B5E94F8}" dt="2023-12-03T22:32:31.621" v="4640" actId="313"/>
        <pc:sldMkLst>
          <pc:docMk/>
          <pc:sldMk cId="2761804109" sldId="259"/>
        </pc:sldMkLst>
        <pc:spChg chg="mod">
          <ac:chgData name="Melany Fernandes" userId="bdddcc6ceffd79df" providerId="LiveId" clId="{7A67541C-2668-4B04-B58E-BA525B5E94F8}" dt="2023-12-03T22:14:01.738" v="4056" actId="113"/>
          <ac:spMkLst>
            <pc:docMk/>
            <pc:sldMk cId="2761804109" sldId="259"/>
            <ac:spMk id="2" creationId="{E6839AEB-170E-95B9-0232-D180B1376DF5}"/>
          </ac:spMkLst>
        </pc:spChg>
        <pc:spChg chg="mod">
          <ac:chgData name="Melany Fernandes" userId="bdddcc6ceffd79df" providerId="LiveId" clId="{7A67541C-2668-4B04-B58E-BA525B5E94F8}" dt="2023-12-03T22:32:31.621" v="4640" actId="313"/>
          <ac:spMkLst>
            <pc:docMk/>
            <pc:sldMk cId="2761804109" sldId="259"/>
            <ac:spMk id="13" creationId="{5FB42AA0-E85E-2E6B-5DF3-8B78468A33A6}"/>
          </ac:spMkLst>
        </pc:spChg>
        <pc:picChg chg="mod">
          <ac:chgData name="Melany Fernandes" userId="bdddcc6ceffd79df" providerId="LiveId" clId="{7A67541C-2668-4B04-B58E-BA525B5E94F8}" dt="2023-12-03T22:30:00.128" v="4480" actId="1076"/>
          <ac:picMkLst>
            <pc:docMk/>
            <pc:sldMk cId="2761804109" sldId="259"/>
            <ac:picMk id="9" creationId="{90D34EE4-77A4-49D3-F257-4039732C475F}"/>
          </ac:picMkLst>
        </pc:picChg>
        <pc:picChg chg="mod">
          <ac:chgData name="Melany Fernandes" userId="bdddcc6ceffd79df" providerId="LiveId" clId="{7A67541C-2668-4B04-B58E-BA525B5E94F8}" dt="2023-12-03T22:30:02.118" v="4481" actId="1076"/>
          <ac:picMkLst>
            <pc:docMk/>
            <pc:sldMk cId="2761804109" sldId="259"/>
            <ac:picMk id="11" creationId="{D5F1507C-C599-FFE1-083B-D4936B5E93EE}"/>
          </ac:picMkLst>
        </pc:picChg>
      </pc:sldChg>
      <pc:sldChg chg="addSp delSp modSp new mod">
        <pc:chgData name="Melany Fernandes" userId="bdddcc6ceffd79df" providerId="LiveId" clId="{7A67541C-2668-4B04-B58E-BA525B5E94F8}" dt="2023-12-04T12:16:04.187" v="5032" actId="14100"/>
        <pc:sldMkLst>
          <pc:docMk/>
          <pc:sldMk cId="1589695977" sldId="261"/>
        </pc:sldMkLst>
        <pc:spChg chg="mod">
          <ac:chgData name="Melany Fernandes" userId="bdddcc6ceffd79df" providerId="LiveId" clId="{7A67541C-2668-4B04-B58E-BA525B5E94F8}" dt="2023-12-04T12:15:27.990" v="5022" actId="255"/>
          <ac:spMkLst>
            <pc:docMk/>
            <pc:sldMk cId="1589695977" sldId="261"/>
            <ac:spMk id="2" creationId="{C17A697C-24E3-DAF9-D3F3-748639039E2E}"/>
          </ac:spMkLst>
        </pc:spChg>
        <pc:spChg chg="mod">
          <ac:chgData name="Melany Fernandes" userId="bdddcc6ceffd79df" providerId="LiveId" clId="{7A67541C-2668-4B04-B58E-BA525B5E94F8}" dt="2023-12-04T12:16:04.187" v="5032" actId="14100"/>
          <ac:spMkLst>
            <pc:docMk/>
            <pc:sldMk cId="1589695977" sldId="261"/>
            <ac:spMk id="3" creationId="{7183313C-EF97-255E-D32A-47AB98EE8977}"/>
          </ac:spMkLst>
        </pc:spChg>
        <pc:picChg chg="add del mod">
          <ac:chgData name="Melany Fernandes" userId="bdddcc6ceffd79df" providerId="LiveId" clId="{7A67541C-2668-4B04-B58E-BA525B5E94F8}" dt="2023-12-04T12:13:15.452" v="5008" actId="21"/>
          <ac:picMkLst>
            <pc:docMk/>
            <pc:sldMk cId="1589695977" sldId="261"/>
            <ac:picMk id="5" creationId="{E34ABD70-C3F3-1508-013B-023447421E28}"/>
          </ac:picMkLst>
        </pc:picChg>
        <pc:picChg chg="add mod">
          <ac:chgData name="Melany Fernandes" userId="bdddcc6ceffd79df" providerId="LiveId" clId="{7A67541C-2668-4B04-B58E-BA525B5E94F8}" dt="2023-12-04T12:15:46.761" v="5028" actId="1076"/>
          <ac:picMkLst>
            <pc:docMk/>
            <pc:sldMk cId="1589695977" sldId="261"/>
            <ac:picMk id="7" creationId="{70F69A6C-C512-A2A0-97B3-61D8B16883CD}"/>
          </ac:picMkLst>
        </pc:picChg>
      </pc:sldChg>
      <pc:sldChg chg="addSp modSp new mod">
        <pc:chgData name="Melany Fernandes" userId="bdddcc6ceffd79df" providerId="LiveId" clId="{7A67541C-2668-4B04-B58E-BA525B5E94F8}" dt="2023-12-04T12:04:26.613" v="4999" actId="14100"/>
        <pc:sldMkLst>
          <pc:docMk/>
          <pc:sldMk cId="3305738894" sldId="262"/>
        </pc:sldMkLst>
        <pc:spChg chg="mod">
          <ac:chgData name="Melany Fernandes" userId="bdddcc6ceffd79df" providerId="LiveId" clId="{7A67541C-2668-4B04-B58E-BA525B5E94F8}" dt="2023-12-03T22:40:03.803" v="4663" actId="113"/>
          <ac:spMkLst>
            <pc:docMk/>
            <pc:sldMk cId="3305738894" sldId="262"/>
            <ac:spMk id="2" creationId="{DFE52359-16A9-4AF6-FDC6-8AF1AA1FCE75}"/>
          </ac:spMkLst>
        </pc:spChg>
        <pc:spChg chg="mod">
          <ac:chgData name="Melany Fernandes" userId="bdddcc6ceffd79df" providerId="LiveId" clId="{7A67541C-2668-4B04-B58E-BA525B5E94F8}" dt="2023-12-04T12:04:16.017" v="4995" actId="255"/>
          <ac:spMkLst>
            <pc:docMk/>
            <pc:sldMk cId="3305738894" sldId="262"/>
            <ac:spMk id="3" creationId="{43CD02C0-9B9E-963B-7C57-6240742E8967}"/>
          </ac:spMkLst>
        </pc:spChg>
        <pc:picChg chg="add mod">
          <ac:chgData name="Melany Fernandes" userId="bdddcc6ceffd79df" providerId="LiveId" clId="{7A67541C-2668-4B04-B58E-BA525B5E94F8}" dt="2023-12-04T12:04:26.613" v="4999" actId="14100"/>
          <ac:picMkLst>
            <pc:docMk/>
            <pc:sldMk cId="3305738894" sldId="262"/>
            <ac:picMk id="5" creationId="{5FCCFC05-638F-BF4B-D5E8-639A5472C4FE}"/>
          </ac:picMkLst>
        </pc:picChg>
        <pc:picChg chg="add mod">
          <ac:chgData name="Melany Fernandes" userId="bdddcc6ceffd79df" providerId="LiveId" clId="{7A67541C-2668-4B04-B58E-BA525B5E94F8}" dt="2023-12-04T12:04:19.942" v="4996" actId="1076"/>
          <ac:picMkLst>
            <pc:docMk/>
            <pc:sldMk cId="3305738894" sldId="262"/>
            <ac:picMk id="7" creationId="{98051186-2A4C-D5FF-8D57-B170F3A0DF76}"/>
          </ac:picMkLst>
        </pc:picChg>
      </pc:sldChg>
      <pc:sldChg chg="addSp delSp modSp add mod">
        <pc:chgData name="Melany Fernandes" userId="bdddcc6ceffd79df" providerId="LiveId" clId="{7A67541C-2668-4B04-B58E-BA525B5E94F8}" dt="2023-12-03T22:39:30.056" v="4662" actId="12"/>
        <pc:sldMkLst>
          <pc:docMk/>
          <pc:sldMk cId="3856717344" sldId="263"/>
        </pc:sldMkLst>
        <pc:spChg chg="mod">
          <ac:chgData name="Melany Fernandes" userId="bdddcc6ceffd79df" providerId="LiveId" clId="{7A67541C-2668-4B04-B58E-BA525B5E94F8}" dt="2023-12-03T22:38:48.720" v="4661" actId="113"/>
          <ac:spMkLst>
            <pc:docMk/>
            <pc:sldMk cId="3856717344" sldId="263"/>
            <ac:spMk id="2" creationId="{95B061EE-33C8-6E63-76F5-ACD932D3AF32}"/>
          </ac:spMkLst>
        </pc:spChg>
        <pc:spChg chg="mod">
          <ac:chgData name="Melany Fernandes" userId="bdddcc6ceffd79df" providerId="LiveId" clId="{7A67541C-2668-4B04-B58E-BA525B5E94F8}" dt="2023-12-03T22:39:30.056" v="4662" actId="12"/>
          <ac:spMkLst>
            <pc:docMk/>
            <pc:sldMk cId="3856717344" sldId="263"/>
            <ac:spMk id="3" creationId="{C8078AF5-3CFE-B498-D299-DBB156EA3189}"/>
          </ac:spMkLst>
        </pc:spChg>
        <pc:picChg chg="add mod">
          <ac:chgData name="Melany Fernandes" userId="bdddcc6ceffd79df" providerId="LiveId" clId="{7A67541C-2668-4B04-B58E-BA525B5E94F8}" dt="2023-12-03T19:50:40.851" v="1384" actId="1076"/>
          <ac:picMkLst>
            <pc:docMk/>
            <pc:sldMk cId="3856717344" sldId="263"/>
            <ac:picMk id="5" creationId="{E0BEAE28-EA4F-8F02-7DF3-7E595F5568A9}"/>
          </ac:picMkLst>
        </pc:picChg>
        <pc:picChg chg="del">
          <ac:chgData name="Melany Fernandes" userId="bdddcc6ceffd79df" providerId="LiveId" clId="{7A67541C-2668-4B04-B58E-BA525B5E94F8}" dt="2023-12-03T18:40:04.848" v="173" actId="478"/>
          <ac:picMkLst>
            <pc:docMk/>
            <pc:sldMk cId="3856717344" sldId="263"/>
            <ac:picMk id="6" creationId="{CEE4D909-3F7F-FEB4-61D9-2C70AA6CF92F}"/>
          </ac:picMkLst>
        </pc:picChg>
        <pc:picChg chg="del">
          <ac:chgData name="Melany Fernandes" userId="bdddcc6ceffd79df" providerId="LiveId" clId="{7A67541C-2668-4B04-B58E-BA525B5E94F8}" dt="2023-12-03T18:39:59.800" v="171" actId="478"/>
          <ac:picMkLst>
            <pc:docMk/>
            <pc:sldMk cId="3856717344" sldId="263"/>
            <ac:picMk id="10" creationId="{8C9A57E7-6186-4898-6140-83C180F0EA8D}"/>
          </ac:picMkLst>
        </pc:picChg>
      </pc:sldChg>
      <pc:sldChg chg="modSp new mod">
        <pc:chgData name="Melany Fernandes" userId="bdddcc6ceffd79df" providerId="LiveId" clId="{7A67541C-2668-4B04-B58E-BA525B5E94F8}" dt="2023-12-03T22:35:52.589" v="4656" actId="113"/>
        <pc:sldMkLst>
          <pc:docMk/>
          <pc:sldMk cId="4087739787" sldId="264"/>
        </pc:sldMkLst>
        <pc:spChg chg="mod">
          <ac:chgData name="Melany Fernandes" userId="bdddcc6ceffd79df" providerId="LiveId" clId="{7A67541C-2668-4B04-B58E-BA525B5E94F8}" dt="2023-12-03T22:35:52.589" v="4656" actId="113"/>
          <ac:spMkLst>
            <pc:docMk/>
            <pc:sldMk cId="4087739787" sldId="264"/>
            <ac:spMk id="2" creationId="{94E15C40-8859-04C9-5806-8C932B7767D2}"/>
          </ac:spMkLst>
        </pc:spChg>
        <pc:spChg chg="mod">
          <ac:chgData name="Melany Fernandes" userId="bdddcc6ceffd79df" providerId="LiveId" clId="{7A67541C-2668-4B04-B58E-BA525B5E94F8}" dt="2023-12-03T19:46:23.726" v="1350" actId="27636"/>
          <ac:spMkLst>
            <pc:docMk/>
            <pc:sldMk cId="4087739787" sldId="264"/>
            <ac:spMk id="3" creationId="{14EFD8AE-4407-3EFE-4308-0872258636E0}"/>
          </ac:spMkLst>
        </pc:spChg>
      </pc:sldChg>
      <pc:sldChg chg="addSp modSp add mod">
        <pc:chgData name="Melany Fernandes" userId="bdddcc6ceffd79df" providerId="LiveId" clId="{7A67541C-2668-4B04-B58E-BA525B5E94F8}" dt="2023-12-03T21:16:29.680" v="3373" actId="20577"/>
        <pc:sldMkLst>
          <pc:docMk/>
          <pc:sldMk cId="3466215752" sldId="265"/>
        </pc:sldMkLst>
        <pc:spChg chg="mod">
          <ac:chgData name="Melany Fernandes" userId="bdddcc6ceffd79df" providerId="LiveId" clId="{7A67541C-2668-4B04-B58E-BA525B5E94F8}" dt="2023-12-03T21:05:57.738" v="3113" actId="27636"/>
          <ac:spMkLst>
            <pc:docMk/>
            <pc:sldMk cId="3466215752" sldId="265"/>
            <ac:spMk id="2" creationId="{C17A697C-24E3-DAF9-D3F3-748639039E2E}"/>
          </ac:spMkLst>
        </pc:spChg>
        <pc:spChg chg="mod">
          <ac:chgData name="Melany Fernandes" userId="bdddcc6ceffd79df" providerId="LiveId" clId="{7A67541C-2668-4B04-B58E-BA525B5E94F8}" dt="2023-12-03T21:16:29.680" v="3373" actId="20577"/>
          <ac:spMkLst>
            <pc:docMk/>
            <pc:sldMk cId="3466215752" sldId="265"/>
            <ac:spMk id="3" creationId="{7183313C-EF97-255E-D32A-47AB98EE8977}"/>
          </ac:spMkLst>
        </pc:spChg>
        <pc:picChg chg="add mod">
          <ac:chgData name="Melany Fernandes" userId="bdddcc6ceffd79df" providerId="LiveId" clId="{7A67541C-2668-4B04-B58E-BA525B5E94F8}" dt="2023-12-03T21:14:05.721" v="3333" actId="1076"/>
          <ac:picMkLst>
            <pc:docMk/>
            <pc:sldMk cId="3466215752" sldId="265"/>
            <ac:picMk id="5" creationId="{DA8426D2-F4A0-800E-4493-1227A23FB2F9}"/>
          </ac:picMkLst>
        </pc:picChg>
      </pc:sldChg>
      <pc:sldChg chg="addSp delSp modSp new mod">
        <pc:chgData name="Melany Fernandes" userId="bdddcc6ceffd79df" providerId="LiveId" clId="{7A67541C-2668-4B04-B58E-BA525B5E94F8}" dt="2023-12-03T21:37:42.816" v="3476" actId="20577"/>
        <pc:sldMkLst>
          <pc:docMk/>
          <pc:sldMk cId="4030558172" sldId="266"/>
        </pc:sldMkLst>
        <pc:spChg chg="mod">
          <ac:chgData name="Melany Fernandes" userId="bdddcc6ceffd79df" providerId="LiveId" clId="{7A67541C-2668-4B04-B58E-BA525B5E94F8}" dt="2023-12-03T21:37:42.816" v="3476" actId="20577"/>
          <ac:spMkLst>
            <pc:docMk/>
            <pc:sldMk cId="4030558172" sldId="266"/>
            <ac:spMk id="2" creationId="{9FA7C56A-1CFB-9DF7-E90D-AF1924D89DA6}"/>
          </ac:spMkLst>
        </pc:spChg>
        <pc:spChg chg="del">
          <ac:chgData name="Melany Fernandes" userId="bdddcc6ceffd79df" providerId="LiveId" clId="{7A67541C-2668-4B04-B58E-BA525B5E94F8}" dt="2023-12-03T21:27:15.458" v="3375" actId="22"/>
          <ac:spMkLst>
            <pc:docMk/>
            <pc:sldMk cId="4030558172" sldId="266"/>
            <ac:spMk id="3" creationId="{03BC8BAB-0335-F63A-E70C-3C6083B1D2CA}"/>
          </ac:spMkLst>
        </pc:spChg>
        <pc:spChg chg="add del mod">
          <ac:chgData name="Melany Fernandes" userId="bdddcc6ceffd79df" providerId="LiveId" clId="{7A67541C-2668-4B04-B58E-BA525B5E94F8}" dt="2023-12-03T21:30:48.249" v="3397" actId="21"/>
          <ac:spMkLst>
            <pc:docMk/>
            <pc:sldMk cId="4030558172" sldId="266"/>
            <ac:spMk id="7" creationId="{9D966190-0253-7C48-1007-CAAFAA8E928F}"/>
          </ac:spMkLst>
        </pc:spChg>
        <pc:picChg chg="add mod ord">
          <ac:chgData name="Melany Fernandes" userId="bdddcc6ceffd79df" providerId="LiveId" clId="{7A67541C-2668-4B04-B58E-BA525B5E94F8}" dt="2023-12-03T21:30:57.875" v="3400" actId="14100"/>
          <ac:picMkLst>
            <pc:docMk/>
            <pc:sldMk cId="4030558172" sldId="266"/>
            <ac:picMk id="5" creationId="{B0F8CDFB-3F74-FDB3-879F-D61C43F29139}"/>
          </ac:picMkLst>
        </pc:picChg>
      </pc:sldChg>
      <pc:sldChg chg="addSp modSp new mod">
        <pc:chgData name="Melany Fernandes" userId="bdddcc6ceffd79df" providerId="LiveId" clId="{7A67541C-2668-4B04-B58E-BA525B5E94F8}" dt="2023-12-03T22:34:03.369" v="4654" actId="20577"/>
        <pc:sldMkLst>
          <pc:docMk/>
          <pc:sldMk cId="2472494112" sldId="267"/>
        </pc:sldMkLst>
        <pc:spChg chg="mod">
          <ac:chgData name="Melany Fernandes" userId="bdddcc6ceffd79df" providerId="LiveId" clId="{7A67541C-2668-4B04-B58E-BA525B5E94F8}" dt="2023-12-03T22:34:03.369" v="4654" actId="20577"/>
          <ac:spMkLst>
            <pc:docMk/>
            <pc:sldMk cId="2472494112" sldId="267"/>
            <ac:spMk id="2" creationId="{4E55BF50-E063-512B-1D4A-8D10E003B2A3}"/>
          </ac:spMkLst>
        </pc:spChg>
        <pc:spChg chg="mod">
          <ac:chgData name="Melany Fernandes" userId="bdddcc6ceffd79df" providerId="LiveId" clId="{7A67541C-2668-4B04-B58E-BA525B5E94F8}" dt="2023-12-03T22:08:05.542" v="3842" actId="20577"/>
          <ac:spMkLst>
            <pc:docMk/>
            <pc:sldMk cId="2472494112" sldId="267"/>
            <ac:spMk id="3" creationId="{CD98743C-4F53-91D3-F92E-56A3D56236C9}"/>
          </ac:spMkLst>
        </pc:spChg>
        <pc:picChg chg="add mod">
          <ac:chgData name="Melany Fernandes" userId="bdddcc6ceffd79df" providerId="LiveId" clId="{7A67541C-2668-4B04-B58E-BA525B5E94F8}" dt="2023-12-03T22:33:35.042" v="4649" actId="1440"/>
          <ac:picMkLst>
            <pc:docMk/>
            <pc:sldMk cId="2472494112" sldId="267"/>
            <ac:picMk id="4" creationId="{3755D62A-4061-A377-E496-62B8DEFFEE12}"/>
          </ac:picMkLst>
        </pc:picChg>
        <pc:picChg chg="add mod">
          <ac:chgData name="Melany Fernandes" userId="bdddcc6ceffd79df" providerId="LiveId" clId="{7A67541C-2668-4B04-B58E-BA525B5E94F8}" dt="2023-12-03T22:33:29.261" v="4648" actId="1440"/>
          <ac:picMkLst>
            <pc:docMk/>
            <pc:sldMk cId="2472494112" sldId="267"/>
            <ac:picMk id="5" creationId="{F480229A-33FA-906D-4651-BE06ABC76C86}"/>
          </ac:picMkLst>
        </pc:picChg>
      </pc:sldChg>
      <pc:sldChg chg="addSp delSp modSp new mod">
        <pc:chgData name="Melany Fernandes" userId="bdddcc6ceffd79df" providerId="LiveId" clId="{7A67541C-2668-4B04-B58E-BA525B5E94F8}" dt="2023-12-04T13:06:53.118" v="5036" actId="1076"/>
        <pc:sldMkLst>
          <pc:docMk/>
          <pc:sldMk cId="603556673" sldId="268"/>
        </pc:sldMkLst>
        <pc:spChg chg="mod">
          <ac:chgData name="Melany Fernandes" userId="bdddcc6ceffd79df" providerId="LiveId" clId="{7A67541C-2668-4B04-B58E-BA525B5E94F8}" dt="2023-12-04T11:59:26.941" v="4980" actId="20577"/>
          <ac:spMkLst>
            <pc:docMk/>
            <pc:sldMk cId="603556673" sldId="268"/>
            <ac:spMk id="2" creationId="{CCC4860F-2355-1B47-5B73-FAF1DEA4AA06}"/>
          </ac:spMkLst>
        </pc:spChg>
        <pc:spChg chg="del">
          <ac:chgData name="Melany Fernandes" userId="bdddcc6ceffd79df" providerId="LiveId" clId="{7A67541C-2668-4B04-B58E-BA525B5E94F8}" dt="2023-12-04T08:20:37.594" v="4666" actId="22"/>
          <ac:spMkLst>
            <pc:docMk/>
            <pc:sldMk cId="603556673" sldId="268"/>
            <ac:spMk id="3" creationId="{F3EA060F-72B5-2872-392A-D42F867F6C59}"/>
          </ac:spMkLst>
        </pc:spChg>
        <pc:spChg chg="add del mod">
          <ac:chgData name="Melany Fernandes" userId="bdddcc6ceffd79df" providerId="LiveId" clId="{7A67541C-2668-4B04-B58E-BA525B5E94F8}" dt="2023-12-04T11:59:18.936" v="4962" actId="21"/>
          <ac:spMkLst>
            <pc:docMk/>
            <pc:sldMk cId="603556673" sldId="268"/>
            <ac:spMk id="7" creationId="{7FE728FC-C8B6-66AE-BE8C-00D7AC98EF3A}"/>
          </ac:spMkLst>
        </pc:spChg>
        <pc:picChg chg="add mod ord">
          <ac:chgData name="Melany Fernandes" userId="bdddcc6ceffd79df" providerId="LiveId" clId="{7A67541C-2668-4B04-B58E-BA525B5E94F8}" dt="2023-12-04T13:06:53.118" v="5036" actId="1076"/>
          <ac:picMkLst>
            <pc:docMk/>
            <pc:sldMk cId="603556673" sldId="268"/>
            <ac:picMk id="5" creationId="{1F6B191B-2EE7-FAAE-DA68-F5B4D51D5AF3}"/>
          </ac:picMkLst>
        </pc:picChg>
      </pc:sldChg>
      <pc:sldChg chg="addSp delSp modSp new mod">
        <pc:chgData name="Melany Fernandes" userId="bdddcc6ceffd79df" providerId="LiveId" clId="{7A67541C-2668-4B04-B58E-BA525B5E94F8}" dt="2023-12-04T11:57:51.327" v="4961" actId="20577"/>
        <pc:sldMkLst>
          <pc:docMk/>
          <pc:sldMk cId="2169371163" sldId="269"/>
        </pc:sldMkLst>
        <pc:spChg chg="mod">
          <ac:chgData name="Melany Fernandes" userId="bdddcc6ceffd79df" providerId="LiveId" clId="{7A67541C-2668-4B04-B58E-BA525B5E94F8}" dt="2023-12-04T11:57:51.327" v="4961" actId="20577"/>
          <ac:spMkLst>
            <pc:docMk/>
            <pc:sldMk cId="2169371163" sldId="269"/>
            <ac:spMk id="2" creationId="{45DB114F-5708-C55A-DCB7-90E26F76E518}"/>
          </ac:spMkLst>
        </pc:spChg>
        <pc:spChg chg="del">
          <ac:chgData name="Melany Fernandes" userId="bdddcc6ceffd79df" providerId="LiveId" clId="{7A67541C-2668-4B04-B58E-BA525B5E94F8}" dt="2023-12-04T08:28:12.921" v="4897" actId="22"/>
          <ac:spMkLst>
            <pc:docMk/>
            <pc:sldMk cId="2169371163" sldId="269"/>
            <ac:spMk id="3" creationId="{C7209D63-F393-1FDF-9687-09C017366922}"/>
          </ac:spMkLst>
        </pc:spChg>
        <pc:spChg chg="add del mod">
          <ac:chgData name="Melany Fernandes" userId="bdddcc6ceffd79df" providerId="LiveId" clId="{7A67541C-2668-4B04-B58E-BA525B5E94F8}" dt="2023-12-04T11:57:42.381" v="4931" actId="21"/>
          <ac:spMkLst>
            <pc:docMk/>
            <pc:sldMk cId="2169371163" sldId="269"/>
            <ac:spMk id="7" creationId="{7A233701-4E7C-1433-6E4B-7BE0613F7275}"/>
          </ac:spMkLst>
        </pc:spChg>
        <pc:picChg chg="add mod ord">
          <ac:chgData name="Melany Fernandes" userId="bdddcc6ceffd79df" providerId="LiveId" clId="{7A67541C-2668-4B04-B58E-BA525B5E94F8}" dt="2023-12-04T11:57:45.031" v="4932" actId="1076"/>
          <ac:picMkLst>
            <pc:docMk/>
            <pc:sldMk cId="2169371163" sldId="269"/>
            <ac:picMk id="5" creationId="{AAF53F5F-9415-F84E-DDCE-76BF3923923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6B868-3F0E-9569-9333-44F48A034E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AFDFDE-A076-E550-C9A1-C091D79700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59968-34AD-B2D5-5001-ABEE5CC64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10657-2E35-453C-8507-69C7718920E6}" type="datetimeFigureOut">
              <a:rPr lang="de-CH" smtClean="0"/>
              <a:t>03.12.2023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193DA-35DB-CD2C-5145-268663645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A5410-5E75-38E7-9EEA-3E34C6158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6827E-C714-4908-B55E-4549745EE00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41033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577BE-79B2-B17D-DA50-E1EC19F14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CF7A12-DBB1-320C-A7DD-9329400CF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7AE52-1B72-2EF4-9FC3-14850FC5E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10657-2E35-453C-8507-69C7718920E6}" type="datetimeFigureOut">
              <a:rPr lang="de-CH" smtClean="0"/>
              <a:t>03.12.2023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EF10C-F988-A9BF-6262-D02C11E3F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4B517-E707-A722-495B-8367D55B8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6827E-C714-4908-B55E-4549745EE00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96575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E70B51-1C84-68DE-F1FA-FBF1B3BFA4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AC3108-93F5-86C3-C0E8-1D43B07AF0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1862B-7D2E-4271-AA87-9B651AA71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10657-2E35-453C-8507-69C7718920E6}" type="datetimeFigureOut">
              <a:rPr lang="de-CH" smtClean="0"/>
              <a:t>03.12.2023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A7D0B-5E88-671B-7093-34923576F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37BDC-D957-571F-C99E-DDC634B7B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6827E-C714-4908-B55E-4549745EE00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01077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6065F-06A8-6F24-5302-AF6AB983B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594D4-C6E5-D73E-AEF7-8409D9380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BAAD50-628E-4D5B-D3A7-D2D6ED84B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10657-2E35-453C-8507-69C7718920E6}" type="datetimeFigureOut">
              <a:rPr lang="de-CH" smtClean="0"/>
              <a:t>03.12.2023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41638-5DBD-920A-91A3-59559993E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37B22-B866-47BA-B5ED-432FFD04B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6827E-C714-4908-B55E-4549745EE00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4124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0D774-AAB1-811C-919C-C93F42F28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5E210-716C-88C7-F650-AE2E1EDBF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E997B-F65B-EF7A-0196-57EEFB678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10657-2E35-453C-8507-69C7718920E6}" type="datetimeFigureOut">
              <a:rPr lang="de-CH" smtClean="0"/>
              <a:t>03.12.2023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353D6-0310-B4FA-85DB-074FF48CF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2EFE2-F542-530D-0982-4F3E1FCD9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6827E-C714-4908-B55E-4549745EE00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65639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C9CBE-121D-591E-75F9-D04779A7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234B0-CCF4-5919-7DAE-19FD092EC5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DCE233-57D3-5916-F0D6-4BD0EA6E94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3FCAB8-E484-2E96-ED01-94A6D2CDB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10657-2E35-453C-8507-69C7718920E6}" type="datetimeFigureOut">
              <a:rPr lang="de-CH" smtClean="0"/>
              <a:t>03.12.2023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E6AABA-78E9-121B-DF1A-059EC7A80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3A630-4B54-ACAE-454D-5B96B0D6B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6827E-C714-4908-B55E-4549745EE00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54934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3DE3B-7F7A-8D7C-FB5D-1F1F32A37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45DC4F-A3D0-A583-0BD6-1BB9ED98C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BC7CD5-06E5-8B6C-AD11-69B8C2ACE1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62471E-483B-A6E3-219E-95BC434333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5CB4CB-A30C-8182-C575-BEFF9C9BEE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553D0B-5AC3-9369-7475-B5173D3FD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10657-2E35-453C-8507-69C7718920E6}" type="datetimeFigureOut">
              <a:rPr lang="de-CH" smtClean="0"/>
              <a:t>03.12.2023</a:t>
            </a:fld>
            <a:endParaRPr lang="de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5667DD-C99E-FF17-8A2E-659B7FDAE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9F8512-A5C6-3B98-DF21-0870A90C2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6827E-C714-4908-B55E-4549745EE00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89850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E3FFE-0C77-4669-CDE8-EB90AB3B3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7F0D38-3A9F-0EEC-5FCF-41D04D2AE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10657-2E35-453C-8507-69C7718920E6}" type="datetimeFigureOut">
              <a:rPr lang="de-CH" smtClean="0"/>
              <a:t>03.12.2023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525709-A325-A2BC-547B-B12C8A87A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63A38-5996-2B11-98CB-D08B1E7D5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6827E-C714-4908-B55E-4549745EE00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19965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8C018F-C68E-458B-461B-587CC0C41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10657-2E35-453C-8507-69C7718920E6}" type="datetimeFigureOut">
              <a:rPr lang="de-CH" smtClean="0"/>
              <a:t>03.12.2023</a:t>
            </a:fld>
            <a:endParaRPr lang="de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2FE9F9-7861-E38A-C10F-56B060FFD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B9FB4-6DFE-EF18-E1A6-41A9D91F8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6827E-C714-4908-B55E-4549745EE00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58165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2F002-2992-8DFC-C7CA-56A3D4E5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B53AC-78F2-A96F-D609-92AA06809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6426C6-8D60-9BD2-43E3-D690B929AE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B65DE-A2C7-C0CC-5783-31E42B318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10657-2E35-453C-8507-69C7718920E6}" type="datetimeFigureOut">
              <a:rPr lang="de-CH" smtClean="0"/>
              <a:t>03.12.2023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ABAA44-69FB-2B39-72F2-2EA1C5BE1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09BC56-43D1-DA0F-DF34-8138CA591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6827E-C714-4908-B55E-4549745EE00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37531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2E3F7-63C6-6064-6C0C-A525A6C8F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EB36F3-FAEF-9046-7136-9BA02318DA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482AB7-C0B9-4D16-874A-F7D245B32D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AB436C-1D59-561D-01CE-33836175A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10657-2E35-453C-8507-69C7718920E6}" type="datetimeFigureOut">
              <a:rPr lang="de-CH" smtClean="0"/>
              <a:t>03.12.2023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ED5DE9-37FA-5895-AB27-29CC6484C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7D0C52-4C7C-7039-9847-A5D47D52C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6827E-C714-4908-B55E-4549745EE00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24195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B6E97C-26BE-87AF-3D4C-116478324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A9E5B-E6D3-B0AF-D5C3-34B9565E8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B06E6-12EC-54E2-6AB2-CB4826302F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10657-2E35-453C-8507-69C7718920E6}" type="datetimeFigureOut">
              <a:rPr lang="de-CH" smtClean="0"/>
              <a:t>03.12.2023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E2AD7-CD1F-0DCC-7A97-FDDCDDCE55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E20B0-DF62-8EDA-BE0C-B25E1E075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6827E-C714-4908-B55E-4549745EE00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2087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BC9F0-1F96-74E1-5977-E34E328F7F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PT" sz="6600" b="1" dirty="0"/>
              <a:t>Sports Prediction: AI&amp;ML</a:t>
            </a:r>
            <a:endParaRPr lang="de-CH" sz="66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604A8E-52B3-B18C-05C1-7B58A50CA7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Lightning Talks</a:t>
            </a:r>
          </a:p>
          <a:p>
            <a:r>
              <a:rPr lang="en-US" dirty="0" err="1"/>
              <a:t>Erico</a:t>
            </a:r>
            <a:r>
              <a:rPr lang="en-US" dirty="0"/>
              <a:t> Fernandes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55309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B114F-5708-C55A-DCB7-90E26F76E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000" b="1" dirty="0"/>
              <a:t>                       Support </a:t>
            </a:r>
            <a:r>
              <a:rPr lang="de-CH" sz="3600" b="1" dirty="0" err="1"/>
              <a:t>vector</a:t>
            </a:r>
            <a:r>
              <a:rPr lang="de-CH" sz="4000" b="1" dirty="0"/>
              <a:t> </a:t>
            </a:r>
            <a:r>
              <a:rPr lang="de-CH" sz="4000" b="1" dirty="0" err="1"/>
              <a:t>machine</a:t>
            </a:r>
            <a:endParaRPr lang="de-CH" sz="40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F53F5F-9415-F84E-DDCE-76BF39239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2404" y="2163567"/>
            <a:ext cx="4587192" cy="2530865"/>
          </a:xfrm>
        </p:spPr>
      </p:pic>
    </p:spTree>
    <p:extLst>
      <p:ext uri="{BB962C8B-B14F-4D97-AF65-F5344CB8AC3E}">
        <p14:creationId xmlns:p14="http://schemas.microsoft.com/office/powerpoint/2010/main" val="2169371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7C56A-1CFB-9DF7-E90D-AF1924D89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000" dirty="0" err="1"/>
              <a:t>Systematic</a:t>
            </a:r>
            <a:r>
              <a:rPr lang="de-CH" sz="4000" dirty="0"/>
              <a:t> review </a:t>
            </a:r>
            <a:r>
              <a:rPr lang="de-CH" sz="4000" dirty="0" err="1"/>
              <a:t>of</a:t>
            </a:r>
            <a:r>
              <a:rPr lang="de-CH" sz="4000" dirty="0"/>
              <a:t> </a:t>
            </a:r>
            <a:r>
              <a:rPr lang="de-CH" sz="4000" dirty="0" err="1"/>
              <a:t>the</a:t>
            </a:r>
            <a:r>
              <a:rPr lang="de-CH" sz="4000" dirty="0"/>
              <a:t> 11 </a:t>
            </a:r>
            <a:r>
              <a:rPr lang="de-CH" sz="4000" dirty="0" err="1"/>
              <a:t>eleven</a:t>
            </a:r>
            <a:r>
              <a:rPr lang="de-CH" sz="4000" dirty="0"/>
              <a:t> </a:t>
            </a:r>
            <a:r>
              <a:rPr lang="de-CH" sz="4000" dirty="0" err="1"/>
              <a:t>studies:ML</a:t>
            </a:r>
            <a:r>
              <a:rPr lang="de-CH" sz="4000" dirty="0"/>
              <a:t> </a:t>
            </a:r>
            <a:r>
              <a:rPr lang="de-CH" sz="4000" dirty="0" err="1"/>
              <a:t>procedure</a:t>
            </a:r>
            <a:r>
              <a:rPr lang="de-CH" sz="4000" dirty="0"/>
              <a:t> in </a:t>
            </a:r>
            <a:r>
              <a:rPr lang="de-CH" sz="4000" dirty="0" err="1"/>
              <a:t>injury</a:t>
            </a:r>
            <a:r>
              <a:rPr lang="de-CH" sz="4000" dirty="0"/>
              <a:t> </a:t>
            </a:r>
            <a:r>
              <a:rPr lang="de-CH" sz="4000" dirty="0" err="1"/>
              <a:t>prediction</a:t>
            </a:r>
            <a:endParaRPr lang="de-CH" sz="4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F8CDFB-3F74-FDB3-879F-D61C43F29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9797" y="1782493"/>
            <a:ext cx="5029200" cy="4351338"/>
          </a:xfrm>
        </p:spPr>
      </p:pic>
    </p:spTree>
    <p:extLst>
      <p:ext uri="{BB962C8B-B14F-4D97-AF65-F5344CB8AC3E}">
        <p14:creationId xmlns:p14="http://schemas.microsoft.com/office/powerpoint/2010/main" val="4030558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5BF50-E063-512B-1D4A-8D10E003B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64" y="80454"/>
            <a:ext cx="10515600" cy="764935"/>
          </a:xfrm>
        </p:spPr>
        <p:txBody>
          <a:bodyPr>
            <a:normAutofit/>
          </a:bodyPr>
          <a:lstStyle/>
          <a:p>
            <a:r>
              <a:rPr lang="pt-PT" sz="2800" dirty="0"/>
              <a:t>Injury Predictors(important features) of Yes Injury or No Injury</a:t>
            </a:r>
            <a:endParaRPr lang="de-CH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8743C-4F53-91D3-F92E-56A3D5623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464" y="1007703"/>
            <a:ext cx="10515600" cy="5004908"/>
          </a:xfrm>
        </p:spPr>
        <p:txBody>
          <a:bodyPr>
            <a:normAutofit fontScale="85000" lnSpcReduction="20000"/>
          </a:bodyPr>
          <a:lstStyle/>
          <a:p>
            <a:r>
              <a:rPr lang="pt-PT" sz="1600" dirty="0"/>
              <a:t>Sleep Quality</a:t>
            </a:r>
          </a:p>
          <a:p>
            <a:r>
              <a:rPr lang="en-US" sz="1600" dirty="0"/>
              <a:t>History of muscle </a:t>
            </a:r>
          </a:p>
          <a:p>
            <a:r>
              <a:rPr lang="en-US" sz="1600" dirty="0"/>
              <a:t>Injury in last season</a:t>
            </a:r>
          </a:p>
          <a:p>
            <a:r>
              <a:rPr lang="en-US" sz="1600" b="0" i="0" dirty="0">
                <a:solidFill>
                  <a:srgbClr val="333333"/>
                </a:solidFill>
                <a:effectLst/>
                <a:latin typeface="-apple-system"/>
              </a:rPr>
              <a:t>Interactions of asymmetry, knee valgus angle and body size</a:t>
            </a:r>
          </a:p>
          <a:p>
            <a:r>
              <a:rPr lang="en-US" sz="1600" b="0" i="0" dirty="0">
                <a:solidFill>
                  <a:srgbClr val="333333"/>
                </a:solidFill>
                <a:effectLst/>
                <a:latin typeface="-apple-system"/>
              </a:rPr>
              <a:t>Higher predicted age at PHV (peak height velocity)</a:t>
            </a:r>
          </a:p>
          <a:p>
            <a:r>
              <a:rPr lang="en-US" sz="1600" b="0" i="0" dirty="0">
                <a:solidFill>
                  <a:srgbClr val="333333"/>
                </a:solidFill>
                <a:effectLst/>
                <a:latin typeface="-apple-system"/>
              </a:rPr>
              <a:t>lower body fat percentage</a:t>
            </a:r>
            <a:r>
              <a:rPr lang="en-US" sz="1600" dirty="0">
                <a:solidFill>
                  <a:srgbClr val="333333"/>
                </a:solidFill>
                <a:latin typeface="-apple-system"/>
              </a:rPr>
              <a:t>.</a:t>
            </a:r>
          </a:p>
          <a:p>
            <a:r>
              <a:rPr lang="en-US" sz="1600" b="0" i="0" dirty="0">
                <a:solidFill>
                  <a:srgbClr val="333333"/>
                </a:solidFill>
                <a:effectLst/>
                <a:latin typeface="-apple-system"/>
              </a:rPr>
              <a:t>Mean days between consecutive games,</a:t>
            </a:r>
          </a:p>
          <a:p>
            <a:r>
              <a:rPr lang="en-US" sz="1600" dirty="0"/>
              <a:t>Training load variable varied for each player</a:t>
            </a:r>
          </a:p>
          <a:p>
            <a:r>
              <a:rPr lang="en-US" sz="1600" dirty="0"/>
              <a:t>Soft tissue scores</a:t>
            </a:r>
          </a:p>
          <a:p>
            <a:r>
              <a:rPr lang="en-US" sz="1600" dirty="0"/>
              <a:t>Stress level</a:t>
            </a:r>
          </a:p>
          <a:p>
            <a:r>
              <a:rPr lang="en-US" sz="1600" dirty="0"/>
              <a:t>Ankle flexibility</a:t>
            </a:r>
          </a:p>
          <a:p>
            <a:r>
              <a:rPr lang="en-US" sz="1600" dirty="0"/>
              <a:t>Age</a:t>
            </a:r>
          </a:p>
          <a:p>
            <a:r>
              <a:rPr lang="en-US" sz="1600" dirty="0"/>
              <a:t>Body Mass/composition</a:t>
            </a:r>
          </a:p>
          <a:p>
            <a:r>
              <a:rPr lang="en-US" sz="1600" dirty="0"/>
              <a:t>Neuromuscular control</a:t>
            </a:r>
          </a:p>
          <a:p>
            <a:r>
              <a:rPr lang="en-US" sz="1600" dirty="0"/>
              <a:t>Genetic markers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Anthropometric measurements, motor coordination and physical fitness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Psychological and neuromuscular measurements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Player’s role/position</a:t>
            </a:r>
          </a:p>
          <a:p>
            <a:endParaRPr lang="de-CH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55D62A-4061-A377-E496-62B8DEFFE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940" y="845389"/>
            <a:ext cx="4125840" cy="27057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80229A-33FA-906D-4651-BE06ABC76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210" y="4168905"/>
            <a:ext cx="2987299" cy="15911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72494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39AEB-170E-95B9-0232-D180B1376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569" y="0"/>
            <a:ext cx="10515600" cy="1027613"/>
          </a:xfrm>
        </p:spPr>
        <p:txBody>
          <a:bodyPr>
            <a:normAutofit/>
          </a:bodyPr>
          <a:lstStyle/>
          <a:p>
            <a:r>
              <a:rPr lang="pt-PT" sz="2800" b="1" dirty="0"/>
              <a:t>Conclusions</a:t>
            </a:r>
            <a:endParaRPr lang="de-CH" sz="2800" b="1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0D34EE4-77A4-49D3-F257-4039732C4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6569" y="4192469"/>
            <a:ext cx="4379343" cy="2477805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F1507C-C599-FFE1-083B-D4936B5E9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645" y="4192469"/>
            <a:ext cx="4004290" cy="24933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B42AA0-E85E-2E6B-5DF3-8B78468A33A6}"/>
              </a:ext>
            </a:extLst>
          </p:cNvPr>
          <p:cNvSpPr txBox="1"/>
          <p:nvPr/>
        </p:nvSpPr>
        <p:spPr>
          <a:xfrm>
            <a:off x="816726" y="852910"/>
            <a:ext cx="1069531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Not all aspects in the world of sports are quantifiable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The aspects that can be quantified, can be predicted with a certain level precision using data analytics and artificial intelligence, but there is still room for improvement specially understanding the role of ML when selecting injury predictors.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ML methods and approaches are being developed with honest effort to identify athletes at high injury risk during sport participation and that it may be helpful to identify risk factors.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The majority of the analyzed studies that did apply the machine learning methods seen previously to predict injuries, was scored with moderate to very low by methodological study quality board.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Nevertheless Sports injury prediction is a growing area and further developments in this promising field should be encouraged with respect to the big potential of AI/ML methods.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Meanwhile for the below aspects AI is being applied with great enthusiasm followed by innovation tools almost instantly.</a:t>
            </a:r>
          </a:p>
          <a:p>
            <a:pPr algn="just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61804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57318-4180-80C0-0015-A86046FEE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EA59599-5CDC-362B-4CDB-E260B6E4BF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1224" y="2506809"/>
            <a:ext cx="2619741" cy="1714739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50D709-3A59-B641-8DA8-B77196F16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350" y="2636451"/>
            <a:ext cx="2987299" cy="158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15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8F680-435C-CCE8-C11A-E021DC8C1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Sports Prediction: AI&amp;ML</a:t>
            </a:r>
            <a:endParaRPr lang="de-C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77983-00C3-776D-AEDC-8493D7CCC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pt-PT" sz="2000" dirty="0"/>
              <a:t>When speaking about sports predictions it’s inevitable for some of us, not to think about predicting scores, results , games features and other outcomes... Even getting some easy revenue out of it...</a:t>
            </a:r>
          </a:p>
          <a:p>
            <a:r>
              <a:rPr lang="pt-PT" sz="2000" dirty="0"/>
              <a:t>But with AI &amp; ML there is more to explore in sports modern thinking</a:t>
            </a:r>
            <a:endParaRPr lang="de-CH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19DB85-7DAC-E9BA-981F-B39E0C0A4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34959"/>
            <a:ext cx="5535283" cy="28960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7ABFC5-8CC5-1B73-3F97-97E5FAD16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3719" y="3429000"/>
            <a:ext cx="3038833" cy="21718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24922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15C40-8859-04C9-5806-8C932B776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Using AI and Machine Learning to gain other insights... Some examples</a:t>
            </a:r>
            <a:r>
              <a:rPr lang="pt-PT" dirty="0"/>
              <a:t>: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FD8AE-4407-3EFE-4308-087225863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PT" sz="1900" dirty="0"/>
              <a:t>Make informative decisions about marketing strategies to atract,engage with fans and for therefore retain revenue</a:t>
            </a:r>
          </a:p>
          <a:p>
            <a:endParaRPr lang="pt-PT" sz="1900" dirty="0"/>
          </a:p>
          <a:p>
            <a:r>
              <a:rPr lang="pt-PT" sz="1900" dirty="0"/>
              <a:t>Leverage team and player’s overall performance</a:t>
            </a:r>
          </a:p>
          <a:p>
            <a:endParaRPr lang="pt-PT" sz="1900" dirty="0"/>
          </a:p>
          <a:p>
            <a:r>
              <a:rPr lang="de-CH" sz="1900" dirty="0"/>
              <a:t>Real-time </a:t>
            </a:r>
            <a:r>
              <a:rPr lang="de-CH" sz="1900" dirty="0" err="1"/>
              <a:t>decision-making</a:t>
            </a:r>
            <a:r>
              <a:rPr lang="de-CH" sz="1900" dirty="0"/>
              <a:t> </a:t>
            </a:r>
            <a:r>
              <a:rPr lang="de-CH" sz="1900" dirty="0" err="1"/>
              <a:t>by</a:t>
            </a:r>
            <a:r>
              <a:rPr lang="de-CH" sz="1900" dirty="0"/>
              <a:t> </a:t>
            </a:r>
            <a:r>
              <a:rPr lang="de-CH" sz="1900" dirty="0" err="1"/>
              <a:t>coaches</a:t>
            </a:r>
            <a:r>
              <a:rPr lang="de-CH" sz="1900" dirty="0"/>
              <a:t> on Game Analysis and </a:t>
            </a:r>
            <a:r>
              <a:rPr lang="de-CH" sz="1900" dirty="0" err="1"/>
              <a:t>Strategy</a:t>
            </a:r>
            <a:endParaRPr lang="de-CH" sz="1900" dirty="0"/>
          </a:p>
          <a:p>
            <a:endParaRPr lang="de-CH" sz="1900" dirty="0"/>
          </a:p>
          <a:p>
            <a:r>
              <a:rPr lang="de-CH" sz="1900" dirty="0"/>
              <a:t>Real-time </a:t>
            </a:r>
            <a:r>
              <a:rPr lang="de-CH" sz="1900" dirty="0" err="1"/>
              <a:t>decision-making</a:t>
            </a:r>
            <a:r>
              <a:rPr lang="de-CH" sz="1900" dirty="0"/>
              <a:t> </a:t>
            </a:r>
            <a:r>
              <a:rPr lang="de-CH" sz="1900" dirty="0" err="1"/>
              <a:t>by</a:t>
            </a:r>
            <a:r>
              <a:rPr lang="de-CH" sz="1900" dirty="0"/>
              <a:t> Referees</a:t>
            </a:r>
          </a:p>
          <a:p>
            <a:endParaRPr lang="de-CH" sz="1900" dirty="0"/>
          </a:p>
          <a:p>
            <a:r>
              <a:rPr lang="pt-PT" sz="1900" dirty="0"/>
              <a:t>Anticipate risk of injuries and provide solutions in Injury prevention and Rehabilitation</a:t>
            </a:r>
          </a:p>
          <a:p>
            <a:endParaRPr lang="pt-PT" sz="1900" dirty="0"/>
          </a:p>
          <a:p>
            <a:r>
              <a:rPr lang="pt-PT" sz="1900" dirty="0"/>
              <a:t>Development of personalized Training Programs to support the above</a:t>
            </a:r>
          </a:p>
          <a:p>
            <a:endParaRPr lang="pt-PT" sz="1900" dirty="0"/>
          </a:p>
          <a:p>
            <a:r>
              <a:rPr lang="pt-PT" sz="1900" dirty="0"/>
              <a:t>Supporting and Improving Recruiting and Scouting activities</a:t>
            </a:r>
          </a:p>
          <a:p>
            <a:endParaRPr lang="de-CH" sz="2000" dirty="0"/>
          </a:p>
        </p:txBody>
      </p:sp>
    </p:spTree>
    <p:extLst>
      <p:ext uri="{BB962C8B-B14F-4D97-AF65-F5344CB8AC3E}">
        <p14:creationId xmlns:p14="http://schemas.microsoft.com/office/powerpoint/2010/main" val="4087739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061EE-33C8-6E63-76F5-ACD932D3A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190"/>
            <a:ext cx="10515600" cy="93592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Examples of AI supporting Tools in Sports:</a:t>
            </a:r>
            <a:br>
              <a:rPr lang="en-US" b="1" dirty="0"/>
            </a:br>
            <a:endParaRPr lang="de-C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78AF5-3CFE-B498-D299-DBB156EA3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642"/>
            <a:ext cx="10515600" cy="5323538"/>
          </a:xfrm>
        </p:spPr>
        <p:txBody>
          <a:bodyPr/>
          <a:lstStyle/>
          <a:p>
            <a:r>
              <a:rPr lang="de-CH" sz="2000" dirty="0"/>
              <a:t>Goal-Line Technology (GLT)</a:t>
            </a:r>
          </a:p>
          <a:p>
            <a:r>
              <a:rPr lang="en-US" sz="1200" dirty="0"/>
              <a:t>What is the goal-line technology magnetic field?</a:t>
            </a:r>
          </a:p>
          <a:p>
            <a:pPr algn="just"/>
            <a:r>
              <a:rPr lang="en-US" sz="1200" dirty="0"/>
              <a:t>The Tech Behind Goal Line Technology At the point when the ball crosses the goal-line, the goal mouth magnetic field is disturbed. A signal is generated and transmitted to the system computer, which in turn transmits a signal to the referee's watch enabling the 'goal' allowed or disallowed</a:t>
            </a:r>
            <a:endParaRPr lang="de-CH" sz="1200" dirty="0"/>
          </a:p>
          <a:p>
            <a:pPr algn="just"/>
            <a:r>
              <a:rPr lang="en-US" sz="2000" dirty="0"/>
              <a:t>NBA chatbot : Increased Fan Engagement and Revenue</a:t>
            </a:r>
          </a:p>
          <a:p>
            <a:pPr algn="just"/>
            <a:r>
              <a:rPr lang="en-US" sz="1200" dirty="0"/>
              <a:t>NBA partners team up with AI chatbot company </a:t>
            </a:r>
            <a:r>
              <a:rPr lang="en-US" sz="1200" dirty="0" err="1"/>
              <a:t>GameOn</a:t>
            </a:r>
            <a:r>
              <a:rPr lang="en-US" sz="1200" dirty="0"/>
              <a:t> Technology to engage with the fans. The chatbot delivers updates as games unfold  as well as game previews</a:t>
            </a:r>
          </a:p>
          <a:p>
            <a:pPr algn="just"/>
            <a:r>
              <a:rPr lang="en-US" sz="1200" dirty="0"/>
              <a:t>Through chatbot technology, fans can automatically and immediately obtain the answers they need to commonly asked questions, which enables teams to take advantage of a fan’s interest .(data retrieving for marketing analytics purposes).</a:t>
            </a:r>
          </a:p>
          <a:p>
            <a:pPr algn="just"/>
            <a:r>
              <a:rPr lang="en-US" sz="2000" dirty="0"/>
              <a:t>Smart wearables allowing: </a:t>
            </a:r>
          </a:p>
          <a:p>
            <a:pPr algn="just"/>
            <a:r>
              <a:rPr lang="en-US" sz="1200" dirty="0"/>
              <a:t>Biometric Monitoring and Analysis and real-time tracking of players’ health , fatigue, performance and injuries possibility.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E4D909-3F7F-FEB4-61D9-2C70AA6CF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353" y="1324109"/>
            <a:ext cx="1595580" cy="6648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9A57E7-6186-4898-6140-83C180F0E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476" y="4718739"/>
            <a:ext cx="2379801" cy="1449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21163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061EE-33C8-6E63-76F5-ACD932D3A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190"/>
            <a:ext cx="10515600" cy="93592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Examples of AI supporting Tools in Sports:</a:t>
            </a:r>
            <a:br>
              <a:rPr lang="en-US" b="1" dirty="0"/>
            </a:br>
            <a:endParaRPr lang="de-C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78AF5-3CFE-B498-D299-DBB156EA3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8815"/>
            <a:ext cx="10515600" cy="5323538"/>
          </a:xfrm>
        </p:spPr>
        <p:txBody>
          <a:bodyPr>
            <a:normAutofit lnSpcReduction="10000"/>
          </a:bodyPr>
          <a:lstStyle/>
          <a:p>
            <a:r>
              <a:rPr lang="en-US" sz="1400" dirty="0"/>
              <a:t>“</a:t>
            </a:r>
            <a:r>
              <a:rPr lang="en-US" sz="1400" b="1" u="sng" dirty="0"/>
              <a:t>Algorithms</a:t>
            </a:r>
            <a:r>
              <a:rPr lang="en-US" sz="1400" dirty="0"/>
              <a:t> methods developed in Cornell's Laboratory for Intelligent Systems and Controls  , team up with </a:t>
            </a:r>
            <a:r>
              <a:rPr lang="en-US" sz="1400" b="1" u="sng" dirty="0"/>
              <a:t>Computer Vision </a:t>
            </a:r>
            <a:r>
              <a:rPr lang="en-US" sz="1400" dirty="0"/>
              <a:t>and </a:t>
            </a:r>
            <a:r>
              <a:rPr lang="en-US" sz="1400" b="1" u="sng" dirty="0"/>
              <a:t>Image Recognition  </a:t>
            </a:r>
            <a:r>
              <a:rPr lang="en-US" sz="1400" dirty="0"/>
              <a:t>tech tools to help predict the in-game actions of volleyball players with more than 80% accuracy”</a:t>
            </a:r>
          </a:p>
          <a:p>
            <a:r>
              <a:rPr lang="en-US" sz="1400" dirty="0"/>
              <a:t>The algorithms use their unique features to they take a holistic approach to action anticipation, combining also </a:t>
            </a:r>
            <a:r>
              <a:rPr lang="en-US" sz="1400" b="1" u="sng" dirty="0"/>
              <a:t>Player Tracking </a:t>
            </a:r>
            <a:r>
              <a:rPr lang="en-US" sz="1400" dirty="0"/>
              <a:t>and </a:t>
            </a:r>
            <a:r>
              <a:rPr lang="en-US" sz="1400" b="1" u="sng" dirty="0"/>
              <a:t>Motion Capture Technology </a:t>
            </a:r>
          </a:p>
          <a:p>
            <a:endParaRPr lang="en-US" sz="14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r>
              <a:rPr lang="en-US" sz="1400" dirty="0"/>
              <a:t>The data retrieved from several game footages in soccer, basketball , hockey and other sports offered the Cornell’s data science team with algorithms that autonomously identify players, actions and game scenarios. </a:t>
            </a:r>
          </a:p>
          <a:p>
            <a:r>
              <a:rPr lang="en-US" sz="1400" dirty="0"/>
              <a:t> Other positive outcomes were immediately identified ,such as:</a:t>
            </a:r>
          </a:p>
          <a:p>
            <a:pPr marL="0" indent="0">
              <a:buNone/>
            </a:pPr>
            <a:r>
              <a:rPr lang="en-US" sz="1400" dirty="0"/>
              <a:t>-Automation in game film annotations,  that were being performed manually by team staff members.</a:t>
            </a:r>
          </a:p>
          <a:p>
            <a:pPr marL="0" indent="0">
              <a:buNone/>
            </a:pPr>
            <a:r>
              <a:rPr lang="en-US" sz="1400" dirty="0"/>
              <a:t>- With existing game footages of an opponent, patterns were discovered, that helped anticipating players actions and therefore improved preparation and game strategies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BEAE28-EA4F-8F02-7DF3-7E595F556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110" y="1692739"/>
            <a:ext cx="5045015" cy="22545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56717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2359-16A9-4AF6-FDC6-8AF1AA1FC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Sports prediction: The insights that really matter</a:t>
            </a:r>
            <a:endParaRPr lang="de-C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D02C0-9B9E-963B-7C57-6240742E8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sz="1600" dirty="0"/>
              <a:t>We saw previously that sports predictions using data analytics don’t necessary need to be associated with guessing match results or outcomes.</a:t>
            </a:r>
          </a:p>
          <a:p>
            <a:r>
              <a:rPr lang="pt-PT" sz="1600" dirty="0"/>
              <a:t>Therefore the next slides are insights about the role of AI and ML in preserving physically the main protagonists of the sports we love the most</a:t>
            </a:r>
            <a:r>
              <a:rPr lang="pt-PT" dirty="0"/>
              <a:t>.</a:t>
            </a:r>
          </a:p>
          <a:p>
            <a:endParaRPr lang="pt-PT" dirty="0"/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CCFC05-638F-BF4B-D5E8-639A5472C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892" y="3347593"/>
            <a:ext cx="4471643" cy="2705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051186-2A4C-D5FF-8D57-B170F3A0D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970" y="3347594"/>
            <a:ext cx="5578323" cy="2705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5738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A697C-24E3-DAF9-D3F3-748639039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b="1" dirty="0"/>
              <a:t>AI &amp; ML in sport injury prediction and prevention</a:t>
            </a:r>
            <a:endParaRPr lang="de-CH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3313C-EF97-255E-D32A-47AB98EE8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287" y="1798156"/>
            <a:ext cx="6607834" cy="3695281"/>
          </a:xfrm>
        </p:spPr>
        <p:txBody>
          <a:bodyPr>
            <a:normAutofit/>
          </a:bodyPr>
          <a:lstStyle/>
          <a:p>
            <a:r>
              <a:rPr lang="en-US" sz="1600" dirty="0"/>
              <a:t>Machine learning (ML) methods are being used to improve injury prediction and allow proper approaches to injury prevention. 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What follows is a systematic approach to injury prediction and prevention based on a set of original studies published in :”Sports Medicine Open Center” investigating the role of ML for sport injury prediction and prevention. </a:t>
            </a:r>
          </a:p>
          <a:p>
            <a:endParaRPr lang="en-US" sz="1600" dirty="0"/>
          </a:p>
          <a:p>
            <a:r>
              <a:rPr lang="en-US" sz="1600" dirty="0"/>
              <a:t>58 studies included in the review 11 AI techniques or methods applied in 12 team sports.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F69A6C-C512-A2A0-97B3-61D8B1688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742" y="1798156"/>
            <a:ext cx="3228002" cy="369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695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A697C-24E3-DAF9-D3F3-748639039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792"/>
          </a:xfrm>
        </p:spPr>
        <p:txBody>
          <a:bodyPr>
            <a:normAutofit/>
          </a:bodyPr>
          <a:lstStyle/>
          <a:p>
            <a:r>
              <a:rPr lang="pt-PT" sz="3200" dirty="0"/>
              <a:t>AI &amp; ML in sport injury prediction and prevention</a:t>
            </a:r>
            <a:endParaRPr lang="de-CH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3313C-EF97-255E-D32A-47AB98EE8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1662"/>
            <a:ext cx="10515600" cy="5816338"/>
          </a:xfrm>
        </p:spPr>
        <p:txBody>
          <a:bodyPr>
            <a:normAutofit/>
          </a:bodyPr>
          <a:lstStyle/>
          <a:p>
            <a:pPr algn="just"/>
            <a:r>
              <a:rPr lang="en-US" sz="1800" dirty="0"/>
              <a:t>For injury risk possibility, the following techniques and methods were applied </a:t>
            </a:r>
          </a:p>
          <a:p>
            <a:pPr algn="just"/>
            <a:r>
              <a:rPr lang="en-US" sz="1800" b="1" u="sng" dirty="0">
                <a:solidFill>
                  <a:srgbClr val="0070C0"/>
                </a:solidFill>
              </a:rPr>
              <a:t>Artificial neural network;</a:t>
            </a:r>
          </a:p>
          <a:p>
            <a:r>
              <a:rPr lang="en-US" sz="1800" b="1" u="sng" dirty="0">
                <a:solidFill>
                  <a:srgbClr val="0070C0"/>
                </a:solidFill>
              </a:rPr>
              <a:t>Decision tree classifier;</a:t>
            </a:r>
          </a:p>
          <a:p>
            <a:r>
              <a:rPr lang="en-US" sz="1800" b="1" u="sng" dirty="0">
                <a:solidFill>
                  <a:srgbClr val="0070C0"/>
                </a:solidFill>
              </a:rPr>
              <a:t>Support vector machine;</a:t>
            </a:r>
            <a:endParaRPr lang="en-US" sz="1800" dirty="0"/>
          </a:p>
          <a:p>
            <a:r>
              <a:rPr lang="de-CH" sz="1800" b="1" u="sng" dirty="0" err="1">
                <a:solidFill>
                  <a:srgbClr val="0070C0"/>
                </a:solidFill>
              </a:rPr>
              <a:t>Bayesian</a:t>
            </a:r>
            <a:r>
              <a:rPr lang="de-CH" sz="1800" b="1" u="sng" dirty="0">
                <a:solidFill>
                  <a:srgbClr val="0070C0"/>
                </a:solidFill>
              </a:rPr>
              <a:t> </a:t>
            </a:r>
            <a:r>
              <a:rPr lang="de-CH" sz="1800" b="1" u="sng" dirty="0" err="1">
                <a:solidFill>
                  <a:srgbClr val="0070C0"/>
                </a:solidFill>
              </a:rPr>
              <a:t>logistic</a:t>
            </a:r>
            <a:r>
              <a:rPr lang="de-CH" sz="1800" b="1" u="sng" dirty="0">
                <a:solidFill>
                  <a:srgbClr val="0070C0"/>
                </a:solidFill>
              </a:rPr>
              <a:t>;</a:t>
            </a:r>
          </a:p>
          <a:p>
            <a:r>
              <a:rPr lang="en-US" sz="1800" b="1" u="sng" dirty="0">
                <a:solidFill>
                  <a:srgbClr val="0070C0"/>
                </a:solidFill>
              </a:rPr>
              <a:t>Absolute shrinkage and selection operator;</a:t>
            </a:r>
          </a:p>
          <a:p>
            <a:r>
              <a:rPr lang="de-CH" sz="1800" b="1" u="sng" dirty="0" err="1">
                <a:solidFill>
                  <a:srgbClr val="0070C0"/>
                </a:solidFill>
              </a:rPr>
              <a:t>Fuzzy</a:t>
            </a:r>
            <a:r>
              <a:rPr lang="de-CH" sz="1800" b="1" u="sng" dirty="0">
                <a:solidFill>
                  <a:srgbClr val="0070C0"/>
                </a:solidFill>
              </a:rPr>
              <a:t> </a:t>
            </a:r>
            <a:r>
              <a:rPr lang="de-CH" sz="1800" b="1" u="sng" dirty="0" err="1">
                <a:solidFill>
                  <a:srgbClr val="0070C0"/>
                </a:solidFill>
              </a:rPr>
              <a:t>clustering</a:t>
            </a:r>
            <a:r>
              <a:rPr lang="de-CH" sz="1800" b="1" u="sng" dirty="0">
                <a:solidFill>
                  <a:srgbClr val="0070C0"/>
                </a:solidFill>
              </a:rPr>
              <a:t>;</a:t>
            </a:r>
          </a:p>
          <a:p>
            <a:r>
              <a:rPr lang="de-CH" sz="1800" b="1" u="sng" dirty="0">
                <a:solidFill>
                  <a:srgbClr val="0070C0"/>
                </a:solidFill>
              </a:rPr>
              <a:t>K-</a:t>
            </a:r>
            <a:r>
              <a:rPr lang="de-CH" sz="1800" b="1" u="sng" dirty="0" err="1">
                <a:solidFill>
                  <a:srgbClr val="0070C0"/>
                </a:solidFill>
              </a:rPr>
              <a:t>means</a:t>
            </a:r>
            <a:r>
              <a:rPr lang="de-CH" sz="1800" b="1" u="sng" dirty="0">
                <a:solidFill>
                  <a:srgbClr val="0070C0"/>
                </a:solidFill>
              </a:rPr>
              <a:t> </a:t>
            </a:r>
            <a:r>
              <a:rPr lang="de-CH" sz="1800" b="1" u="sng" dirty="0" err="1">
                <a:solidFill>
                  <a:srgbClr val="0070C0"/>
                </a:solidFill>
              </a:rPr>
              <a:t>clustering</a:t>
            </a:r>
            <a:r>
              <a:rPr lang="de-CH" sz="1800" b="1" u="sng" dirty="0">
                <a:solidFill>
                  <a:srgbClr val="0070C0"/>
                </a:solidFill>
              </a:rPr>
              <a:t>;</a:t>
            </a:r>
          </a:p>
          <a:p>
            <a:r>
              <a:rPr lang="de-CH" sz="1800" b="1" u="sng" dirty="0">
                <a:solidFill>
                  <a:srgbClr val="0070C0"/>
                </a:solidFill>
              </a:rPr>
              <a:t>K-</a:t>
            </a:r>
            <a:r>
              <a:rPr lang="de-CH" sz="1800" b="1" u="sng" dirty="0" err="1">
                <a:solidFill>
                  <a:srgbClr val="0070C0"/>
                </a:solidFill>
              </a:rPr>
              <a:t>nearest</a:t>
            </a:r>
            <a:r>
              <a:rPr lang="de-CH" sz="1800" b="1" u="sng" dirty="0">
                <a:solidFill>
                  <a:srgbClr val="0070C0"/>
                </a:solidFill>
              </a:rPr>
              <a:t> </a:t>
            </a:r>
            <a:r>
              <a:rPr lang="de-CH" sz="1800" b="1" u="sng" dirty="0" err="1">
                <a:solidFill>
                  <a:srgbClr val="0070C0"/>
                </a:solidFill>
              </a:rPr>
              <a:t>neighbor</a:t>
            </a:r>
            <a:r>
              <a:rPr lang="de-CH" sz="1800" b="1" u="sng" dirty="0">
                <a:solidFill>
                  <a:srgbClr val="0070C0"/>
                </a:solidFill>
              </a:rPr>
              <a:t>;</a:t>
            </a:r>
          </a:p>
          <a:p>
            <a:r>
              <a:rPr lang="de-CH" sz="1800" b="1" u="sng" dirty="0">
                <a:solidFill>
                  <a:srgbClr val="0070C0"/>
                </a:solidFill>
              </a:rPr>
              <a:t>Markov </a:t>
            </a:r>
            <a:r>
              <a:rPr lang="de-CH" sz="1800" b="1" u="sng" dirty="0" err="1">
                <a:solidFill>
                  <a:srgbClr val="0070C0"/>
                </a:solidFill>
              </a:rPr>
              <a:t>process</a:t>
            </a:r>
            <a:r>
              <a:rPr lang="de-CH" sz="1800" b="1" u="sng" dirty="0">
                <a:solidFill>
                  <a:srgbClr val="0070C0"/>
                </a:solidFill>
              </a:rPr>
              <a:t>;</a:t>
            </a:r>
          </a:p>
          <a:p>
            <a:endParaRPr lang="de-CH" sz="1800" b="1" u="sng" dirty="0">
              <a:solidFill>
                <a:srgbClr val="0070C0"/>
              </a:solidFill>
            </a:endParaRPr>
          </a:p>
          <a:p>
            <a:r>
              <a:rPr lang="de-CH" sz="1400" dirty="0" err="1"/>
              <a:t>Artificial</a:t>
            </a:r>
            <a:r>
              <a:rPr lang="de-CH" sz="1400" dirty="0"/>
              <a:t> </a:t>
            </a:r>
            <a:r>
              <a:rPr lang="de-CH" sz="1400" dirty="0" err="1"/>
              <a:t>neural</a:t>
            </a:r>
            <a:r>
              <a:rPr lang="de-CH" sz="1400" dirty="0"/>
              <a:t> network, </a:t>
            </a:r>
            <a:r>
              <a:rPr lang="de-CH" sz="1400" dirty="0" err="1"/>
              <a:t>decision</a:t>
            </a:r>
            <a:r>
              <a:rPr lang="de-CH" sz="1400" dirty="0"/>
              <a:t> </a:t>
            </a:r>
            <a:r>
              <a:rPr lang="de-CH" sz="1400" dirty="0" err="1"/>
              <a:t>tree</a:t>
            </a:r>
            <a:r>
              <a:rPr lang="de-CH" sz="1400" dirty="0"/>
              <a:t> </a:t>
            </a:r>
            <a:r>
              <a:rPr lang="de-CH" sz="1400" dirty="0" err="1"/>
              <a:t>classifier</a:t>
            </a:r>
            <a:r>
              <a:rPr lang="de-CH" sz="1400" dirty="0"/>
              <a:t> and support</a:t>
            </a:r>
          </a:p>
          <a:p>
            <a:pPr marL="0" indent="0">
              <a:buNone/>
            </a:pPr>
            <a:r>
              <a:rPr lang="de-CH" sz="1400" dirty="0"/>
              <a:t>      Vector </a:t>
            </a:r>
            <a:r>
              <a:rPr lang="de-CH" sz="1400" dirty="0" err="1"/>
              <a:t>machine</a:t>
            </a:r>
            <a:r>
              <a:rPr lang="de-CH" sz="1400" dirty="0"/>
              <a:t> </a:t>
            </a:r>
            <a:r>
              <a:rPr lang="de-CH" sz="1400" dirty="0" err="1"/>
              <a:t>were</a:t>
            </a:r>
            <a:r>
              <a:rPr lang="de-CH" sz="1400" dirty="0"/>
              <a:t> </a:t>
            </a:r>
            <a:r>
              <a:rPr lang="de-CH" sz="1400" dirty="0" err="1"/>
              <a:t>the</a:t>
            </a:r>
            <a:r>
              <a:rPr lang="de-CH" sz="1400" dirty="0"/>
              <a:t> </a:t>
            </a:r>
            <a:r>
              <a:rPr lang="de-CH" sz="1400" dirty="0" err="1"/>
              <a:t>techniques</a:t>
            </a:r>
            <a:r>
              <a:rPr lang="de-CH" sz="1400" dirty="0"/>
              <a:t> and </a:t>
            </a:r>
            <a:r>
              <a:rPr lang="de-CH" sz="1400" dirty="0" err="1"/>
              <a:t>methods</a:t>
            </a:r>
            <a:r>
              <a:rPr lang="de-CH" sz="1400" dirty="0"/>
              <a:t> </a:t>
            </a:r>
            <a:r>
              <a:rPr lang="de-CH" sz="1400" dirty="0" err="1"/>
              <a:t>most</a:t>
            </a:r>
            <a:r>
              <a:rPr lang="de-CH" sz="1400" dirty="0"/>
              <a:t> </a:t>
            </a:r>
            <a:r>
              <a:rPr lang="de-CH" sz="1400" dirty="0" err="1"/>
              <a:t>used</a:t>
            </a:r>
            <a:r>
              <a:rPr lang="de-CH" sz="1400" dirty="0"/>
              <a:t> </a:t>
            </a:r>
            <a:r>
              <a:rPr lang="de-CH" sz="1400" dirty="0" err="1"/>
              <a:t>for</a:t>
            </a:r>
            <a:endParaRPr lang="de-CH" sz="1400" dirty="0"/>
          </a:p>
          <a:p>
            <a:pPr marL="0" indent="0">
              <a:buNone/>
            </a:pPr>
            <a:r>
              <a:rPr lang="de-CH" sz="1400" dirty="0"/>
              <a:t>      </a:t>
            </a:r>
            <a:r>
              <a:rPr lang="de-CH" sz="1400" dirty="0" err="1"/>
              <a:t>injury</a:t>
            </a:r>
            <a:r>
              <a:rPr lang="de-CH" sz="1400" dirty="0"/>
              <a:t> </a:t>
            </a:r>
            <a:r>
              <a:rPr lang="de-CH" sz="1400" dirty="0" err="1"/>
              <a:t>prediction</a:t>
            </a:r>
            <a:r>
              <a:rPr lang="de-CH" sz="1400" dirty="0"/>
              <a:t> </a:t>
            </a:r>
            <a:r>
              <a:rPr lang="de-CH" sz="1400" dirty="0" err="1"/>
              <a:t>model</a:t>
            </a:r>
            <a:endParaRPr lang="de-CH" sz="1400" dirty="0"/>
          </a:p>
          <a:p>
            <a:endParaRPr lang="de-CH" sz="1800" b="1" u="sng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8426D2-F4A0-800E-4493-1227A23FB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226" y="1337522"/>
            <a:ext cx="6239774" cy="5382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6215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4860F-2355-1B47-5B73-FAF1DEA4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498" y="304740"/>
            <a:ext cx="10515600" cy="1325563"/>
          </a:xfrm>
        </p:spPr>
        <p:txBody>
          <a:bodyPr>
            <a:normAutofit/>
          </a:bodyPr>
          <a:lstStyle/>
          <a:p>
            <a:r>
              <a:rPr lang="de-CH" sz="3600" b="1" dirty="0"/>
              <a:t>                 </a:t>
            </a:r>
            <a:r>
              <a:rPr lang="de-CH" sz="3600" b="1" dirty="0" err="1"/>
              <a:t>Artificial</a:t>
            </a:r>
            <a:r>
              <a:rPr lang="de-CH" sz="3600" b="1" dirty="0"/>
              <a:t> </a:t>
            </a:r>
            <a:r>
              <a:rPr lang="de-CH" sz="3600" b="1" dirty="0" err="1"/>
              <a:t>neural</a:t>
            </a:r>
            <a:r>
              <a:rPr lang="de-CH" sz="3600" b="1" dirty="0"/>
              <a:t> network </a:t>
            </a:r>
            <a:r>
              <a:rPr lang="de-CH" sz="3600" b="1" dirty="0" err="1"/>
              <a:t>briefly</a:t>
            </a:r>
            <a:r>
              <a:rPr lang="de-CH" sz="3600" b="1" dirty="0"/>
              <a:t> </a:t>
            </a:r>
            <a:r>
              <a:rPr lang="de-CH" sz="3600" b="1" dirty="0" err="1"/>
              <a:t>explained</a:t>
            </a:r>
            <a:br>
              <a:rPr lang="de-CH" sz="3600" b="1" dirty="0"/>
            </a:br>
            <a:endParaRPr lang="de-CH" sz="36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6B191B-2EE7-FAAE-DA68-F5B4D51D5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5116" y="1466490"/>
            <a:ext cx="9168364" cy="4420462"/>
          </a:xfrm>
        </p:spPr>
      </p:pic>
    </p:spTree>
    <p:extLst>
      <p:ext uri="{BB962C8B-B14F-4D97-AF65-F5344CB8AC3E}">
        <p14:creationId xmlns:p14="http://schemas.microsoft.com/office/powerpoint/2010/main" val="603556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970</Words>
  <Application>Microsoft Office PowerPoint</Application>
  <PresentationFormat>Widescreen</PresentationFormat>
  <Paragraphs>101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-apple-system</vt:lpstr>
      <vt:lpstr>Arial</vt:lpstr>
      <vt:lpstr>Calibri</vt:lpstr>
      <vt:lpstr>Calibri Light</vt:lpstr>
      <vt:lpstr>Office Theme</vt:lpstr>
      <vt:lpstr>Sports Prediction: AI&amp;ML</vt:lpstr>
      <vt:lpstr>Sports Prediction: AI&amp;ML</vt:lpstr>
      <vt:lpstr>Using AI and Machine Learning to gain other insights... Some examples:</vt:lpstr>
      <vt:lpstr>Examples of AI supporting Tools in Sports: </vt:lpstr>
      <vt:lpstr>Examples of AI supporting Tools in Sports: </vt:lpstr>
      <vt:lpstr>Sports prediction: The insights that really matter</vt:lpstr>
      <vt:lpstr>AI &amp; ML in sport injury prediction and prevention</vt:lpstr>
      <vt:lpstr>AI &amp; ML in sport injury prediction and prevention</vt:lpstr>
      <vt:lpstr>                 Artificial neural network briefly explained </vt:lpstr>
      <vt:lpstr>                       Support vector machine</vt:lpstr>
      <vt:lpstr>Systematic review of the 11 eleven studies:ML procedure in injury prediction</vt:lpstr>
      <vt:lpstr>Injury Predictors(important features) of Yes Injury or No Injury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Sports Prediction: AI&amp;ML</dc:title>
  <dc:creator>Melany Fernandes</dc:creator>
  <cp:lastModifiedBy>Melany Fernandes</cp:lastModifiedBy>
  <cp:revision>1</cp:revision>
  <dcterms:created xsi:type="dcterms:W3CDTF">2023-12-03T18:04:31Z</dcterms:created>
  <dcterms:modified xsi:type="dcterms:W3CDTF">2023-12-04T21:25:44Z</dcterms:modified>
</cp:coreProperties>
</file>